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9B5D-1B78-8949-A5A1-FFDFF6B69EF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51E9-3FB4-BD41-AB28-06BF9353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2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9B5D-1B78-8949-A5A1-FFDFF6B69EF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51E9-3FB4-BD41-AB28-06BF9353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8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9B5D-1B78-8949-A5A1-FFDFF6B69EF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51E9-3FB4-BD41-AB28-06BF9353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9B5D-1B78-8949-A5A1-FFDFF6B69EF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51E9-3FB4-BD41-AB28-06BF9353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0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9B5D-1B78-8949-A5A1-FFDFF6B69EF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51E9-3FB4-BD41-AB28-06BF9353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7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9B5D-1B78-8949-A5A1-FFDFF6B69EF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51E9-3FB4-BD41-AB28-06BF9353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1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9B5D-1B78-8949-A5A1-FFDFF6B69EF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51E9-3FB4-BD41-AB28-06BF9353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9B5D-1B78-8949-A5A1-FFDFF6B69EF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51E9-3FB4-BD41-AB28-06BF9353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6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9B5D-1B78-8949-A5A1-FFDFF6B69EF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51E9-3FB4-BD41-AB28-06BF9353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5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9B5D-1B78-8949-A5A1-FFDFF6B69EF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51E9-3FB4-BD41-AB28-06BF9353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5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9B5D-1B78-8949-A5A1-FFDFF6B69EF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51E9-3FB4-BD41-AB28-06BF9353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4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E9B5D-1B78-8949-A5A1-FFDFF6B69EF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F51E9-3FB4-BD41-AB28-06BF9353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8-05-14 11.0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2" y="0"/>
            <a:ext cx="7316653" cy="3439265"/>
          </a:xfrm>
          <a:prstGeom prst="rect">
            <a:avLst/>
          </a:prstGeom>
        </p:spPr>
      </p:pic>
      <p:pic>
        <p:nvPicPr>
          <p:cNvPr id="5" name="Picture 4" descr="Screenshot 2018-05-14 11.01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2" y="3328851"/>
            <a:ext cx="7329746" cy="34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food items and products&#10;&#10;Description automatically generated">
            <a:extLst>
              <a:ext uri="{FF2B5EF4-FFF2-40B4-BE49-F238E27FC236}">
                <a16:creationId xmlns:a16="http://schemas.microsoft.com/office/drawing/2014/main" id="{61F56811-7E6F-9CB0-4C0F-6B2AC2EB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87" y="276051"/>
            <a:ext cx="8799226" cy="63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77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 Rees</dc:creator>
  <cp:lastModifiedBy>Pam Noel</cp:lastModifiedBy>
  <cp:revision>2</cp:revision>
  <cp:lastPrinted>2023-07-25T15:13:43Z</cp:lastPrinted>
  <dcterms:created xsi:type="dcterms:W3CDTF">2018-05-14T10:05:10Z</dcterms:created>
  <dcterms:modified xsi:type="dcterms:W3CDTF">2024-03-14T16:58:19Z</dcterms:modified>
</cp:coreProperties>
</file>